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319" r:id="rId2"/>
    <p:sldId id="296" r:id="rId3"/>
    <p:sldId id="256" r:id="rId4"/>
    <p:sldId id="295" r:id="rId5"/>
    <p:sldId id="308" r:id="rId6"/>
    <p:sldId id="304" r:id="rId7"/>
    <p:sldId id="309" r:id="rId8"/>
    <p:sldId id="298" r:id="rId9"/>
    <p:sldId id="310" r:id="rId10"/>
    <p:sldId id="299" r:id="rId11"/>
    <p:sldId id="311" r:id="rId12"/>
    <p:sldId id="306" r:id="rId13"/>
    <p:sldId id="313" r:id="rId14"/>
    <p:sldId id="312" r:id="rId15"/>
    <p:sldId id="315" r:id="rId16"/>
    <p:sldId id="277" r:id="rId17"/>
    <p:sldId id="31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FF"/>
    <a:srgbClr val="6600CC"/>
    <a:srgbClr val="3333CC"/>
    <a:srgbClr val="000000"/>
    <a:srgbClr val="F8F8F8"/>
    <a:srgbClr val="111111"/>
    <a:srgbClr val="CCFF99"/>
    <a:srgbClr val="FF3399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84" autoAdjust="0"/>
    <p:restoredTop sz="94660"/>
  </p:normalViewPr>
  <p:slideViewPr>
    <p:cSldViewPr>
      <p:cViewPr>
        <p:scale>
          <a:sx n="100" d="100"/>
          <a:sy n="100" d="100"/>
        </p:scale>
        <p:origin x="-384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612BEF-459C-4E4F-BD0C-352D325DEF40}" type="doc">
      <dgm:prSet loTypeId="urn:microsoft.com/office/officeart/2005/8/layout/venn3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E53B189-0707-4064-9012-2711E3FFAF51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М</a:t>
          </a:r>
          <a:endParaRPr lang="ru-RU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83B5739D-730E-4AFE-B96D-E4455600C418}" type="parTrans" cxnId="{4DE6CD2A-1886-4C46-9D77-B525569F2250}">
      <dgm:prSet/>
      <dgm:spPr/>
      <dgm:t>
        <a:bodyPr/>
        <a:lstStyle/>
        <a:p>
          <a:endParaRPr lang="ru-RU"/>
        </a:p>
      </dgm:t>
    </dgm:pt>
    <dgm:pt modelId="{B344321C-0B86-4D86-BBBA-01F7BE1DC4BD}" type="sibTrans" cxnId="{4DE6CD2A-1886-4C46-9D77-B525569F2250}">
      <dgm:prSet/>
      <dgm:spPr/>
      <dgm:t>
        <a:bodyPr/>
        <a:lstStyle/>
        <a:p>
          <a:endParaRPr lang="ru-RU"/>
        </a:p>
      </dgm:t>
    </dgm:pt>
    <dgm:pt modelId="{8FDD254B-A7A3-4B97-9FBB-6289B1A1C2D8}">
      <dgm:prSet phldrT="[Текст]"/>
      <dgm:spPr/>
      <dgm:t>
        <a:bodyPr/>
        <a:lstStyle/>
        <a:p>
          <a:r>
            <a:rPr lang="ru-RU" b="1" dirty="0" smtClean="0">
              <a:solidFill>
                <a:srgbClr val="33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О</a:t>
          </a:r>
          <a:endParaRPr lang="ru-RU" b="1" dirty="0">
            <a:solidFill>
              <a:srgbClr val="3333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06A0B552-DD05-48D0-9362-8322752BB7E8}" type="parTrans" cxnId="{2A4D9614-457C-433E-94C6-B9DE1C56CE3A}">
      <dgm:prSet/>
      <dgm:spPr/>
      <dgm:t>
        <a:bodyPr/>
        <a:lstStyle/>
        <a:p>
          <a:endParaRPr lang="ru-RU"/>
        </a:p>
      </dgm:t>
    </dgm:pt>
    <dgm:pt modelId="{EBD29791-9A82-434A-9C55-C4C617D9F71B}" type="sibTrans" cxnId="{2A4D9614-457C-433E-94C6-B9DE1C56CE3A}">
      <dgm:prSet/>
      <dgm:spPr/>
      <dgm:t>
        <a:bodyPr/>
        <a:lstStyle/>
        <a:p>
          <a:endParaRPr lang="ru-RU"/>
        </a:p>
      </dgm:t>
    </dgm:pt>
    <dgm:pt modelId="{EF3DA76C-D868-4446-A08E-A80CAB3A147C}">
      <dgm:prSet phldrT="[Текст]"/>
      <dgm:spPr/>
      <dgm:t>
        <a:bodyPr/>
        <a:lstStyle/>
        <a:p>
          <a:r>
            <a:rPr lang="ru-RU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Л</a:t>
          </a:r>
          <a:endParaRPr lang="ru-RU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FA31BBBB-92DE-4318-A834-B18F8235697B}" type="parTrans" cxnId="{8F79C2C1-3D75-42AE-87F7-4C0C67E1C079}">
      <dgm:prSet/>
      <dgm:spPr/>
      <dgm:t>
        <a:bodyPr/>
        <a:lstStyle/>
        <a:p>
          <a:endParaRPr lang="ru-RU"/>
        </a:p>
      </dgm:t>
    </dgm:pt>
    <dgm:pt modelId="{8E855F78-1780-4BCE-855D-F60F50D6C929}" type="sibTrans" cxnId="{8F79C2C1-3D75-42AE-87F7-4C0C67E1C079}">
      <dgm:prSet/>
      <dgm:spPr/>
      <dgm:t>
        <a:bodyPr/>
        <a:lstStyle/>
        <a:p>
          <a:endParaRPr lang="ru-RU"/>
        </a:p>
      </dgm:t>
    </dgm:pt>
    <dgm:pt modelId="{D831D0E8-FC2F-417C-8A50-B7132907CF42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О</a:t>
          </a:r>
          <a:endParaRPr lang="ru-RU" b="1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D2906A97-F5A7-4243-91E1-2EDEF5FF9D0D}" type="parTrans" cxnId="{C556B844-3FF7-48D8-AAAE-B827F5A1606D}">
      <dgm:prSet/>
      <dgm:spPr/>
      <dgm:t>
        <a:bodyPr/>
        <a:lstStyle/>
        <a:p>
          <a:endParaRPr lang="ru-RU"/>
        </a:p>
      </dgm:t>
    </dgm:pt>
    <dgm:pt modelId="{C8376CF7-2716-44AF-B5BA-D986C510E351}" type="sibTrans" cxnId="{C556B844-3FF7-48D8-AAAE-B827F5A1606D}">
      <dgm:prSet/>
      <dgm:spPr/>
      <dgm:t>
        <a:bodyPr/>
        <a:lstStyle/>
        <a:p>
          <a:endParaRPr lang="ru-RU"/>
        </a:p>
      </dgm:t>
    </dgm:pt>
    <dgm:pt modelId="{446CA65D-CB69-46F3-B3D9-11BB3C3F4571}" type="pres">
      <dgm:prSet presAssocID="{66612BEF-459C-4E4F-BD0C-352D325DEF4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98A81F-6172-48FF-A315-DC20E1D6D860}" type="pres">
      <dgm:prSet presAssocID="{9E53B189-0707-4064-9012-2711E3FFAF51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3A0F06-B176-4222-B794-F8A2ACEF7896}" type="pres">
      <dgm:prSet presAssocID="{B344321C-0B86-4D86-BBBA-01F7BE1DC4BD}" presName="space" presStyleCnt="0"/>
      <dgm:spPr/>
    </dgm:pt>
    <dgm:pt modelId="{F714F26A-66E6-47A5-BA72-4D05BE71D5ED}" type="pres">
      <dgm:prSet presAssocID="{8FDD254B-A7A3-4B97-9FBB-6289B1A1C2D8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BB16E1-7DA5-48EB-B3D7-8BC424EC9F8B}" type="pres">
      <dgm:prSet presAssocID="{EBD29791-9A82-434A-9C55-C4C617D9F71B}" presName="space" presStyleCnt="0"/>
      <dgm:spPr/>
    </dgm:pt>
    <dgm:pt modelId="{71C6594F-E037-4259-BCD1-AAD3B842C68C}" type="pres">
      <dgm:prSet presAssocID="{EF3DA76C-D868-4446-A08E-A80CAB3A147C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E0814D-27E9-4EA5-92C4-69241B91B41B}" type="pres">
      <dgm:prSet presAssocID="{8E855F78-1780-4BCE-855D-F60F50D6C929}" presName="space" presStyleCnt="0"/>
      <dgm:spPr/>
    </dgm:pt>
    <dgm:pt modelId="{7639CDC6-C8AB-48DF-84F2-A06C8023F0E7}" type="pres">
      <dgm:prSet presAssocID="{D831D0E8-FC2F-417C-8A50-B7132907CF42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A02D7A-2BBE-4782-9DA9-F52FB95C226E}" type="presOf" srcId="{D831D0E8-FC2F-417C-8A50-B7132907CF42}" destId="{7639CDC6-C8AB-48DF-84F2-A06C8023F0E7}" srcOrd="0" destOrd="0" presId="urn:microsoft.com/office/officeart/2005/8/layout/venn3"/>
    <dgm:cxn modelId="{FE503565-F7FB-4B4F-8B3E-A0F043089C4F}" type="presOf" srcId="{66612BEF-459C-4E4F-BD0C-352D325DEF40}" destId="{446CA65D-CB69-46F3-B3D9-11BB3C3F4571}" srcOrd="0" destOrd="0" presId="urn:microsoft.com/office/officeart/2005/8/layout/venn3"/>
    <dgm:cxn modelId="{8F79C2C1-3D75-42AE-87F7-4C0C67E1C079}" srcId="{66612BEF-459C-4E4F-BD0C-352D325DEF40}" destId="{EF3DA76C-D868-4446-A08E-A80CAB3A147C}" srcOrd="2" destOrd="0" parTransId="{FA31BBBB-92DE-4318-A834-B18F8235697B}" sibTransId="{8E855F78-1780-4BCE-855D-F60F50D6C929}"/>
    <dgm:cxn modelId="{0670AD86-4B12-43C9-8616-D1FA607CEDFE}" type="presOf" srcId="{EF3DA76C-D868-4446-A08E-A80CAB3A147C}" destId="{71C6594F-E037-4259-BCD1-AAD3B842C68C}" srcOrd="0" destOrd="0" presId="urn:microsoft.com/office/officeart/2005/8/layout/venn3"/>
    <dgm:cxn modelId="{C556B844-3FF7-48D8-AAAE-B827F5A1606D}" srcId="{66612BEF-459C-4E4F-BD0C-352D325DEF40}" destId="{D831D0E8-FC2F-417C-8A50-B7132907CF42}" srcOrd="3" destOrd="0" parTransId="{D2906A97-F5A7-4243-91E1-2EDEF5FF9D0D}" sibTransId="{C8376CF7-2716-44AF-B5BA-D986C510E351}"/>
    <dgm:cxn modelId="{568829A0-3A55-405E-89D5-4FEC626E2F24}" type="presOf" srcId="{8FDD254B-A7A3-4B97-9FBB-6289B1A1C2D8}" destId="{F714F26A-66E6-47A5-BA72-4D05BE71D5ED}" srcOrd="0" destOrd="0" presId="urn:microsoft.com/office/officeart/2005/8/layout/venn3"/>
    <dgm:cxn modelId="{4DE6CD2A-1886-4C46-9D77-B525569F2250}" srcId="{66612BEF-459C-4E4F-BD0C-352D325DEF40}" destId="{9E53B189-0707-4064-9012-2711E3FFAF51}" srcOrd="0" destOrd="0" parTransId="{83B5739D-730E-4AFE-B96D-E4455600C418}" sibTransId="{B344321C-0B86-4D86-BBBA-01F7BE1DC4BD}"/>
    <dgm:cxn modelId="{2A4D9614-457C-433E-94C6-B9DE1C56CE3A}" srcId="{66612BEF-459C-4E4F-BD0C-352D325DEF40}" destId="{8FDD254B-A7A3-4B97-9FBB-6289B1A1C2D8}" srcOrd="1" destOrd="0" parTransId="{06A0B552-DD05-48D0-9362-8322752BB7E8}" sibTransId="{EBD29791-9A82-434A-9C55-C4C617D9F71B}"/>
    <dgm:cxn modelId="{24818AD5-9301-4508-8D37-5B4131FD9AFA}" type="presOf" srcId="{9E53B189-0707-4064-9012-2711E3FFAF51}" destId="{5E98A81F-6172-48FF-A315-DC20E1D6D860}" srcOrd="0" destOrd="0" presId="urn:microsoft.com/office/officeart/2005/8/layout/venn3"/>
    <dgm:cxn modelId="{C653300C-E860-493C-AE32-5A7A5FE47333}" type="presParOf" srcId="{446CA65D-CB69-46F3-B3D9-11BB3C3F4571}" destId="{5E98A81F-6172-48FF-A315-DC20E1D6D860}" srcOrd="0" destOrd="0" presId="urn:microsoft.com/office/officeart/2005/8/layout/venn3"/>
    <dgm:cxn modelId="{7F7CA69A-62BB-44B9-AA3A-07EA607C37CB}" type="presParOf" srcId="{446CA65D-CB69-46F3-B3D9-11BB3C3F4571}" destId="{233A0F06-B176-4222-B794-F8A2ACEF7896}" srcOrd="1" destOrd="0" presId="urn:microsoft.com/office/officeart/2005/8/layout/venn3"/>
    <dgm:cxn modelId="{FC99624B-39A0-4238-93E7-7F33E808B21D}" type="presParOf" srcId="{446CA65D-CB69-46F3-B3D9-11BB3C3F4571}" destId="{F714F26A-66E6-47A5-BA72-4D05BE71D5ED}" srcOrd="2" destOrd="0" presId="urn:microsoft.com/office/officeart/2005/8/layout/venn3"/>
    <dgm:cxn modelId="{51F0B9AD-219A-41D5-9BEC-8EC9E9073DCC}" type="presParOf" srcId="{446CA65D-CB69-46F3-B3D9-11BB3C3F4571}" destId="{C1BB16E1-7DA5-48EB-B3D7-8BC424EC9F8B}" srcOrd="3" destOrd="0" presId="urn:microsoft.com/office/officeart/2005/8/layout/venn3"/>
    <dgm:cxn modelId="{2D26A00D-E8EE-47EC-BA45-B8640D276031}" type="presParOf" srcId="{446CA65D-CB69-46F3-B3D9-11BB3C3F4571}" destId="{71C6594F-E037-4259-BCD1-AAD3B842C68C}" srcOrd="4" destOrd="0" presId="urn:microsoft.com/office/officeart/2005/8/layout/venn3"/>
    <dgm:cxn modelId="{28B0F8A4-BF32-4962-A955-13F858FDDA0C}" type="presParOf" srcId="{446CA65D-CB69-46F3-B3D9-11BB3C3F4571}" destId="{DEE0814D-27E9-4EA5-92C4-69241B91B41B}" srcOrd="5" destOrd="0" presId="urn:microsoft.com/office/officeart/2005/8/layout/venn3"/>
    <dgm:cxn modelId="{677D9173-4E6A-443E-A121-D71A4B94A48F}" type="presParOf" srcId="{446CA65D-CB69-46F3-B3D9-11BB3C3F4571}" destId="{7639CDC6-C8AB-48DF-84F2-A06C8023F0E7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E1088C-D00C-4178-B118-09F4A6B86C1F}" type="doc">
      <dgm:prSet loTypeId="urn:microsoft.com/office/officeart/2005/8/layout/venn3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C3D1718-21F3-40E3-8073-40B31DB53FAD}">
      <dgm:prSet phldrT="[Текст]"/>
      <dgm:spPr/>
      <dgm:t>
        <a:bodyPr/>
        <a:lstStyle/>
        <a:p>
          <a:r>
            <a:rPr lang="ru-RU" b="1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Д</a:t>
          </a:r>
          <a:endParaRPr lang="ru-RU" b="1" dirty="0">
            <a:solidFill>
              <a:srgbClr val="FF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FB4F1DF5-F755-4EE5-941A-1EE9E50960FD}" type="parTrans" cxnId="{D9CBD004-72A9-4804-AE07-EA07791816CD}">
      <dgm:prSet/>
      <dgm:spPr/>
      <dgm:t>
        <a:bodyPr/>
        <a:lstStyle/>
        <a:p>
          <a:endParaRPr lang="ru-RU"/>
        </a:p>
      </dgm:t>
    </dgm:pt>
    <dgm:pt modelId="{B0E8BB12-CFD1-482C-816C-3326E2D567EA}" type="sibTrans" cxnId="{D9CBD004-72A9-4804-AE07-EA07791816CD}">
      <dgm:prSet/>
      <dgm:spPr/>
      <dgm:t>
        <a:bodyPr/>
        <a:lstStyle/>
        <a:p>
          <a:endParaRPr lang="ru-RU"/>
        </a:p>
      </dgm:t>
    </dgm:pt>
    <dgm:pt modelId="{CD68ACB4-957B-40B2-9AB7-BA3A4F59C6F2}">
      <dgm:prSet phldrT="[Текст]"/>
      <dgm:spPr/>
      <dgm:t>
        <a:bodyPr/>
        <a:lstStyle/>
        <a:p>
          <a:r>
            <a:rPr lang="ru-RU" b="1" dirty="0" smtClean="0">
              <a:solidFill>
                <a:srgbClr val="66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Ц</a:t>
          </a:r>
          <a:endParaRPr lang="ru-RU" b="1" dirty="0">
            <a:solidFill>
              <a:srgbClr val="6600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DEF4351E-9EF5-47B7-897D-CC7955255FCB}" type="parTrans" cxnId="{1B068332-028C-468D-9726-36F0F6D05170}">
      <dgm:prSet/>
      <dgm:spPr/>
      <dgm:t>
        <a:bodyPr/>
        <a:lstStyle/>
        <a:p>
          <a:endParaRPr lang="ru-RU"/>
        </a:p>
      </dgm:t>
    </dgm:pt>
    <dgm:pt modelId="{435A1D48-54BE-40D1-A469-D315A115FBC3}" type="sibTrans" cxnId="{1B068332-028C-468D-9726-36F0F6D05170}">
      <dgm:prSet/>
      <dgm:spPr/>
      <dgm:t>
        <a:bodyPr/>
        <a:lstStyle/>
        <a:p>
          <a:endParaRPr lang="ru-RU"/>
        </a:p>
      </dgm:t>
    </dgm:pt>
    <dgm:pt modelId="{55503469-2CDB-46B9-B6CD-6814AE157330}">
      <dgm:prSet phldrT="[Текст]"/>
      <dgm:spPr/>
      <dgm:t>
        <a:bodyPr/>
        <a:lstStyle/>
        <a:p>
          <a:r>
            <a:rPr lang="ru-RU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Ы</a:t>
          </a:r>
          <a:endParaRPr lang="ru-RU" b="1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3DB5985F-6488-4E94-8920-B535FEFF2C99}" type="parTrans" cxnId="{546B6878-648D-45C1-B0B6-F7A7BCAA0958}">
      <dgm:prSet/>
      <dgm:spPr/>
      <dgm:t>
        <a:bodyPr/>
        <a:lstStyle/>
        <a:p>
          <a:endParaRPr lang="ru-RU"/>
        </a:p>
      </dgm:t>
    </dgm:pt>
    <dgm:pt modelId="{E8A7A12F-6080-4165-AF5C-B319E5396197}" type="sibTrans" cxnId="{546B6878-648D-45C1-B0B6-F7A7BCAA0958}">
      <dgm:prSet/>
      <dgm:spPr/>
      <dgm:t>
        <a:bodyPr/>
        <a:lstStyle/>
        <a:p>
          <a:endParaRPr lang="ru-RU"/>
        </a:p>
      </dgm:t>
    </dgm:pt>
    <dgm:pt modelId="{9B28D258-7D84-4D3E-A4D6-4DC2CAD20B9A}">
      <dgm:prSet phldrT="[Текст]"/>
      <dgm:spPr/>
      <dgm:t>
        <a:bodyPr/>
        <a:lstStyle/>
        <a:p>
          <a:r>
            <a:rPr lang="ru-RU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!</a:t>
          </a:r>
          <a:endParaRPr lang="ru-RU" b="1" dirty="0">
            <a:solidFill>
              <a:srgbClr val="00B0F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B341EC72-6504-4DCA-8202-7D7F2A012550}" type="parTrans" cxnId="{84003F47-7053-4016-9D12-B80EDC0D38E5}">
      <dgm:prSet/>
      <dgm:spPr/>
      <dgm:t>
        <a:bodyPr/>
        <a:lstStyle/>
        <a:p>
          <a:endParaRPr lang="ru-RU"/>
        </a:p>
      </dgm:t>
    </dgm:pt>
    <dgm:pt modelId="{DC2A7713-49B2-47A6-92E6-BC5A4E987498}" type="sibTrans" cxnId="{84003F47-7053-4016-9D12-B80EDC0D38E5}">
      <dgm:prSet/>
      <dgm:spPr/>
      <dgm:t>
        <a:bodyPr/>
        <a:lstStyle/>
        <a:p>
          <a:endParaRPr lang="ru-RU"/>
        </a:p>
      </dgm:t>
    </dgm:pt>
    <dgm:pt modelId="{F0D1C6A0-6AE3-4478-BCA0-1963AF8130D5}" type="pres">
      <dgm:prSet presAssocID="{EAE1088C-D00C-4178-B118-09F4A6B86C1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C5F6B0-4D31-493A-9460-1EC566C3BB84}" type="pres">
      <dgm:prSet presAssocID="{3C3D1718-21F3-40E3-8073-40B31DB53FAD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42DF3E-E78D-462F-A5CC-E16C67B01821}" type="pres">
      <dgm:prSet presAssocID="{B0E8BB12-CFD1-482C-816C-3326E2D567EA}" presName="space" presStyleCnt="0"/>
      <dgm:spPr/>
    </dgm:pt>
    <dgm:pt modelId="{6EF1AF08-9334-480F-9092-2F9E329DD69C}" type="pres">
      <dgm:prSet presAssocID="{CD68ACB4-957B-40B2-9AB7-BA3A4F59C6F2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C4B1EE-0694-4A8B-ADE2-6079FF95B405}" type="pres">
      <dgm:prSet presAssocID="{435A1D48-54BE-40D1-A469-D315A115FBC3}" presName="space" presStyleCnt="0"/>
      <dgm:spPr/>
    </dgm:pt>
    <dgm:pt modelId="{6FC185DC-2AFF-4C48-ABA6-A267AA6D91B6}" type="pres">
      <dgm:prSet presAssocID="{55503469-2CDB-46B9-B6CD-6814AE157330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737D8B-7FC9-4805-BF3E-0815E46E311C}" type="pres">
      <dgm:prSet presAssocID="{E8A7A12F-6080-4165-AF5C-B319E5396197}" presName="space" presStyleCnt="0"/>
      <dgm:spPr/>
    </dgm:pt>
    <dgm:pt modelId="{218F0263-153A-4B8C-B3FB-8AB83B00CF86}" type="pres">
      <dgm:prSet presAssocID="{9B28D258-7D84-4D3E-A4D6-4DC2CAD20B9A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ACA3EC-4219-44B6-AA88-3B0D5D0490A2}" type="presOf" srcId="{55503469-2CDB-46B9-B6CD-6814AE157330}" destId="{6FC185DC-2AFF-4C48-ABA6-A267AA6D91B6}" srcOrd="0" destOrd="0" presId="urn:microsoft.com/office/officeart/2005/8/layout/venn3"/>
    <dgm:cxn modelId="{15C6C211-70E2-41A7-836E-E6E25455AD9E}" type="presOf" srcId="{EAE1088C-D00C-4178-B118-09F4A6B86C1F}" destId="{F0D1C6A0-6AE3-4478-BCA0-1963AF8130D5}" srcOrd="0" destOrd="0" presId="urn:microsoft.com/office/officeart/2005/8/layout/venn3"/>
    <dgm:cxn modelId="{546B6878-648D-45C1-B0B6-F7A7BCAA0958}" srcId="{EAE1088C-D00C-4178-B118-09F4A6B86C1F}" destId="{55503469-2CDB-46B9-B6CD-6814AE157330}" srcOrd="2" destOrd="0" parTransId="{3DB5985F-6488-4E94-8920-B535FEFF2C99}" sibTransId="{E8A7A12F-6080-4165-AF5C-B319E5396197}"/>
    <dgm:cxn modelId="{A4E4C070-B7EC-4DA0-95FB-63B0565751CD}" type="presOf" srcId="{CD68ACB4-957B-40B2-9AB7-BA3A4F59C6F2}" destId="{6EF1AF08-9334-480F-9092-2F9E329DD69C}" srcOrd="0" destOrd="0" presId="urn:microsoft.com/office/officeart/2005/8/layout/venn3"/>
    <dgm:cxn modelId="{84003F47-7053-4016-9D12-B80EDC0D38E5}" srcId="{EAE1088C-D00C-4178-B118-09F4A6B86C1F}" destId="{9B28D258-7D84-4D3E-A4D6-4DC2CAD20B9A}" srcOrd="3" destOrd="0" parTransId="{B341EC72-6504-4DCA-8202-7D7F2A012550}" sibTransId="{DC2A7713-49B2-47A6-92E6-BC5A4E987498}"/>
    <dgm:cxn modelId="{6A7DA14D-2A69-415D-BA59-E15CE9D1F174}" type="presOf" srcId="{3C3D1718-21F3-40E3-8073-40B31DB53FAD}" destId="{F9C5F6B0-4D31-493A-9460-1EC566C3BB84}" srcOrd="0" destOrd="0" presId="urn:microsoft.com/office/officeart/2005/8/layout/venn3"/>
    <dgm:cxn modelId="{838304D3-C138-48DA-BB2F-2EED75907671}" type="presOf" srcId="{9B28D258-7D84-4D3E-A4D6-4DC2CAD20B9A}" destId="{218F0263-153A-4B8C-B3FB-8AB83B00CF86}" srcOrd="0" destOrd="0" presId="urn:microsoft.com/office/officeart/2005/8/layout/venn3"/>
    <dgm:cxn modelId="{D9CBD004-72A9-4804-AE07-EA07791816CD}" srcId="{EAE1088C-D00C-4178-B118-09F4A6B86C1F}" destId="{3C3D1718-21F3-40E3-8073-40B31DB53FAD}" srcOrd="0" destOrd="0" parTransId="{FB4F1DF5-F755-4EE5-941A-1EE9E50960FD}" sibTransId="{B0E8BB12-CFD1-482C-816C-3326E2D567EA}"/>
    <dgm:cxn modelId="{1B068332-028C-468D-9726-36F0F6D05170}" srcId="{EAE1088C-D00C-4178-B118-09F4A6B86C1F}" destId="{CD68ACB4-957B-40B2-9AB7-BA3A4F59C6F2}" srcOrd="1" destOrd="0" parTransId="{DEF4351E-9EF5-47B7-897D-CC7955255FCB}" sibTransId="{435A1D48-54BE-40D1-A469-D315A115FBC3}"/>
    <dgm:cxn modelId="{AABC299C-882A-4223-A645-44D5B1D237E3}" type="presParOf" srcId="{F0D1C6A0-6AE3-4478-BCA0-1963AF8130D5}" destId="{F9C5F6B0-4D31-493A-9460-1EC566C3BB84}" srcOrd="0" destOrd="0" presId="urn:microsoft.com/office/officeart/2005/8/layout/venn3"/>
    <dgm:cxn modelId="{BAAEA268-BAAF-4236-BB0E-EE1EE92372D7}" type="presParOf" srcId="{F0D1C6A0-6AE3-4478-BCA0-1963AF8130D5}" destId="{B842DF3E-E78D-462F-A5CC-E16C67B01821}" srcOrd="1" destOrd="0" presId="urn:microsoft.com/office/officeart/2005/8/layout/venn3"/>
    <dgm:cxn modelId="{F22235B4-239A-4ABF-A4FB-E6A3BF8E97B8}" type="presParOf" srcId="{F0D1C6A0-6AE3-4478-BCA0-1963AF8130D5}" destId="{6EF1AF08-9334-480F-9092-2F9E329DD69C}" srcOrd="2" destOrd="0" presId="urn:microsoft.com/office/officeart/2005/8/layout/venn3"/>
    <dgm:cxn modelId="{63D616E2-3AC5-40BA-B5BE-A56FD8AD709B}" type="presParOf" srcId="{F0D1C6A0-6AE3-4478-BCA0-1963AF8130D5}" destId="{B4C4B1EE-0694-4A8B-ADE2-6079FF95B405}" srcOrd="3" destOrd="0" presId="urn:microsoft.com/office/officeart/2005/8/layout/venn3"/>
    <dgm:cxn modelId="{147F2427-EEDF-4529-A850-81948613BE5D}" type="presParOf" srcId="{F0D1C6A0-6AE3-4478-BCA0-1963AF8130D5}" destId="{6FC185DC-2AFF-4C48-ABA6-A267AA6D91B6}" srcOrd="4" destOrd="0" presId="urn:microsoft.com/office/officeart/2005/8/layout/venn3"/>
    <dgm:cxn modelId="{EA6333A3-35F4-4F3F-A78D-36CE18E8F939}" type="presParOf" srcId="{F0D1C6A0-6AE3-4478-BCA0-1963AF8130D5}" destId="{8F737D8B-7FC9-4805-BF3E-0815E46E311C}" srcOrd="5" destOrd="0" presId="urn:microsoft.com/office/officeart/2005/8/layout/venn3"/>
    <dgm:cxn modelId="{35687C14-42EC-4B58-A5E3-53AFF0A99385}" type="presParOf" srcId="{F0D1C6A0-6AE3-4478-BCA0-1963AF8130D5}" destId="{218F0263-153A-4B8C-B3FB-8AB83B00CF86}" srcOrd="6" destOrd="0" presId="urn:microsoft.com/office/officeart/2005/8/layout/venn3"/>
  </dgm:cxnLst>
  <dgm:bg>
    <a:noFill/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7637A-0E22-4627-B091-3A9316EC95AC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C5EFB-6535-4389-BAE6-C84C3911BC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701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C5EFB-6535-4389-BAE6-C84C3911BC6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8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img0.liveinternet.ru/images/attach/c/0/45/477/45477325_4b434b83bc14t.jpg" TargetMode="External"/><Relationship Id="rId13" Type="http://schemas.openxmlformats.org/officeDocument/2006/relationships/hyperlink" Target="http://gallery.rarus.ru/data/media/5/DveRadugi.jpg" TargetMode="External"/><Relationship Id="rId3" Type="http://schemas.openxmlformats.org/officeDocument/2006/relationships/hyperlink" Target="http://www.stihi.ru/pics/2008/04/05/150.jpg" TargetMode="External"/><Relationship Id="rId7" Type="http://schemas.openxmlformats.org/officeDocument/2006/relationships/hyperlink" Target="http://pixelbrush.ru/uploads/posts/2009-03/1238530273_1881.jpg" TargetMode="External"/><Relationship Id="rId12" Type="http://schemas.openxmlformats.org/officeDocument/2006/relationships/hyperlink" Target="http://www.gifpark.ru/Gifs/NATURE/r2.gif" TargetMode="External"/><Relationship Id="rId2" Type="http://schemas.openxmlformats.org/officeDocument/2006/relationships/notesSlide" Target="../notesSlides/notesSlide14.xml"/><Relationship Id="rId16" Type="http://schemas.openxmlformats.org/officeDocument/2006/relationships/hyperlink" Target="http://vpl54.narod.ru/images/7Zvetov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dejurka.ru/wp-content/uploads/2008/08/rainbowlickswp.jpg" TargetMode="External"/><Relationship Id="rId11" Type="http://schemas.openxmlformats.org/officeDocument/2006/relationships/hyperlink" Target="http://www.dagpravda.ru/images/materials/full_1_Raduga.jpg" TargetMode="External"/><Relationship Id="rId5" Type="http://schemas.openxmlformats.org/officeDocument/2006/relationships/hyperlink" Target="http://i028.radikal.ru/0711/57/1234f8ec3060.jpg" TargetMode="External"/><Relationship Id="rId15" Type="http://schemas.openxmlformats.org/officeDocument/2006/relationships/hyperlink" Target="http://panielena.narod.ru/2foto1.png" TargetMode="External"/><Relationship Id="rId10" Type="http://schemas.openxmlformats.org/officeDocument/2006/relationships/hyperlink" Target="http://keep4u.ru/imgs/b/2009/10/03/f7/f7cd4a1cb029c97312463645b8a88f6e.jpg" TargetMode="External"/><Relationship Id="rId4" Type="http://schemas.openxmlformats.org/officeDocument/2006/relationships/hyperlink" Target="http://www.artsides.ru/big/item_4137.jpg" TargetMode="External"/><Relationship Id="rId9" Type="http://schemas.openxmlformats.org/officeDocument/2006/relationships/hyperlink" Target="http://img0.liveinternet.ru/images/attach/46972053_398pxWhereRainbowRises.jpg" TargetMode="External"/><Relationship Id="rId14" Type="http://schemas.openxmlformats.org/officeDocument/2006/relationships/hyperlink" Target="http://img0.liveinternet.ru/images/attach/c/0/45/940/45940700_909222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b="1" dirty="0">
                <a:latin typeface="Times New Roman"/>
                <a:ea typeface="Calibri"/>
              </a:rPr>
              <a:t>Муниципальное бюджетное общеобразовательное учреждение</a:t>
            </a:r>
            <a:r>
              <a:rPr lang="ru-RU" sz="1800" dirty="0">
                <a:latin typeface="Times New Roman"/>
                <a:ea typeface="Times New Roman"/>
              </a:rPr>
              <a:t/>
            </a:r>
            <a:br>
              <a:rPr lang="ru-RU" sz="1800" dirty="0">
                <a:latin typeface="Times New Roman"/>
                <a:ea typeface="Times New Roman"/>
              </a:rPr>
            </a:br>
            <a:r>
              <a:rPr lang="ru-RU" sz="1800" b="1" dirty="0">
                <a:latin typeface="Times New Roman"/>
                <a:ea typeface="Calibri"/>
              </a:rPr>
              <a:t>Новосибирского района Новосибирской </a:t>
            </a:r>
            <a:r>
              <a:rPr lang="ru-RU" sz="1800" b="1" dirty="0" smtClean="0">
                <a:latin typeface="Times New Roman"/>
                <a:ea typeface="Calibri"/>
              </a:rPr>
              <a:t>области</a:t>
            </a:r>
            <a:r>
              <a:rPr lang="en-US" sz="1800" b="1" smtClean="0">
                <a:latin typeface="Times New Roman"/>
                <a:ea typeface="Calibri"/>
              </a:rPr>
              <a:t> -</a:t>
            </a:r>
            <a:r>
              <a:rPr lang="ru-RU" sz="1800" dirty="0">
                <a:latin typeface="Times New Roman"/>
                <a:ea typeface="Times New Roman"/>
              </a:rPr>
              <a:t/>
            </a:r>
            <a:br>
              <a:rPr lang="ru-RU" sz="1800" dirty="0">
                <a:latin typeface="Times New Roman"/>
                <a:ea typeface="Times New Roman"/>
              </a:rPr>
            </a:br>
            <a:r>
              <a:rPr lang="ru-RU" sz="1800" b="1" dirty="0" err="1">
                <a:latin typeface="Times New Roman"/>
                <a:ea typeface="Calibri"/>
              </a:rPr>
              <a:t>Криводановская</a:t>
            </a:r>
            <a:r>
              <a:rPr lang="ru-RU" sz="1800" b="1" dirty="0">
                <a:latin typeface="Times New Roman"/>
                <a:ea typeface="Calibri"/>
              </a:rPr>
              <a:t> средняя школа № 22</a:t>
            </a:r>
            <a:r>
              <a:rPr lang="ru-RU" sz="1800" dirty="0">
                <a:latin typeface="Times New Roman"/>
                <a:ea typeface="Times New Roman"/>
              </a:rPr>
              <a:t/>
            </a:r>
            <a:br>
              <a:rPr lang="ru-RU" sz="1800" dirty="0">
                <a:latin typeface="Times New Roman"/>
                <a:ea typeface="Times New Roman"/>
              </a:rPr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/>
              <a:t>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Презентация </a:t>
            </a:r>
            <a:r>
              <a:rPr lang="ru-RU" dirty="0"/>
              <a:t>по окружающему миру для</a:t>
            </a:r>
          </a:p>
          <a:p>
            <a:pPr algn="ctr">
              <a:buNone/>
            </a:pPr>
            <a:r>
              <a:rPr lang="ru-RU" dirty="0"/>
              <a:t> 1 класса по программе «Школа России» </a:t>
            </a: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r">
              <a:buNone/>
            </a:pPr>
            <a:r>
              <a:rPr lang="ru-RU" sz="1600" dirty="0" smtClean="0"/>
              <a:t>Составитель:</a:t>
            </a:r>
          </a:p>
          <a:p>
            <a:pPr algn="r">
              <a:buNone/>
            </a:pPr>
            <a:r>
              <a:rPr lang="ru-RU" sz="1600" dirty="0"/>
              <a:t>у</a:t>
            </a:r>
            <a:r>
              <a:rPr lang="ru-RU" sz="1600" dirty="0" smtClean="0"/>
              <a:t>читель начальных классов</a:t>
            </a:r>
          </a:p>
          <a:p>
            <a:pPr algn="r">
              <a:buNone/>
            </a:pPr>
            <a:r>
              <a:rPr lang="ru-RU" sz="1600" dirty="0" smtClean="0"/>
              <a:t>Е.В. Сафонова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79451503"/>
      </p:ext>
    </p:extLst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Картинка 71 из 3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0" name="Picture 4" descr="Картинка 24 из 4849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3429000"/>
            <a:ext cx="2200271" cy="30244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57232"/>
            <a:ext cx="91440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Поможем Вопросику раскрасить радугу правильно.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86314" y="2000240"/>
            <a:ext cx="4000528" cy="642942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86314" y="2643182"/>
            <a:ext cx="4000528" cy="642942"/>
          </a:xfrm>
          <a:prstGeom prst="rect">
            <a:avLst/>
          </a:prstGeom>
          <a:solidFill>
            <a:srgbClr val="FF9900"/>
          </a:solid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786314" y="3286124"/>
            <a:ext cx="4000528" cy="64294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786314" y="3929066"/>
            <a:ext cx="4000528" cy="642942"/>
          </a:xfrm>
          <a:prstGeom prst="rect">
            <a:avLst/>
          </a:prstGeom>
          <a:solidFill>
            <a:srgbClr val="00B050"/>
          </a:solid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786314" y="4572008"/>
            <a:ext cx="4000528" cy="642942"/>
          </a:xfrm>
          <a:prstGeom prst="rect">
            <a:avLst/>
          </a:prstGeom>
          <a:solidFill>
            <a:srgbClr val="00B0F0"/>
          </a:solid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786314" y="5214950"/>
            <a:ext cx="4000528" cy="642942"/>
          </a:xfrm>
          <a:prstGeom prst="rect">
            <a:avLst/>
          </a:prstGeom>
          <a:solidFill>
            <a:srgbClr val="0000FF"/>
          </a:solid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786314" y="5857892"/>
            <a:ext cx="4000528" cy="642942"/>
          </a:xfrm>
          <a:prstGeom prst="rect">
            <a:avLst/>
          </a:prstGeom>
          <a:solidFill>
            <a:srgbClr val="6600CC"/>
          </a:solid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2" descr="C:\Documents and Settings\Admin\Рабочий стол\Презентации\Муравей Вопросик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214282" y="1785926"/>
            <a:ext cx="2500330" cy="37998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Картинка 55 из 3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1500174"/>
            <a:ext cx="5000660" cy="50006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571472" y="714356"/>
            <a:ext cx="3929090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Солнце светит и смеётся,</a:t>
            </a:r>
          </a:p>
          <a:p>
            <a:pPr algn="just">
              <a:lnSpc>
                <a:spcPct val="150000"/>
              </a:lnSpc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А на землю дождик льётся.</a:t>
            </a:r>
          </a:p>
          <a:p>
            <a:pPr algn="just">
              <a:lnSpc>
                <a:spcPct val="150000"/>
              </a:lnSpc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 выходит на луга</a:t>
            </a:r>
          </a:p>
          <a:p>
            <a:pPr algn="just">
              <a:lnSpc>
                <a:spcPct val="150000"/>
              </a:lnSpc>
            </a:pPr>
            <a:r>
              <a:rPr lang="ru-RU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Семицветная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дуга.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 descr="Картинка 162 из 1671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643306" y="3140968"/>
            <a:ext cx="535785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Луч солнца и дождевые капли.</a:t>
            </a:r>
          </a:p>
          <a:p>
            <a:pPr algn="just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Ведь радуга — это и есть солнечный луч. Он проходит через дождевые капли, как сквозь призмы, преломляется и отражается на противоположной стороне неба в виде огромной разноцветной дуги.</a:t>
            </a:r>
          </a:p>
          <a:p>
            <a:pPr algn="just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Вот почему можно сказать, что построили радугу солнечные лучи и дождевые капли.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8" name="Picture 8" descr="Картинка 3 из 418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"/>
            <a:ext cx="9144000" cy="6862289"/>
          </a:xfrm>
          <a:prstGeom prst="rect">
            <a:avLst/>
          </a:prstGeom>
          <a:noFill/>
        </p:spPr>
      </p:pic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142852"/>
            <a:ext cx="88583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Обычно солнечный луч и дождевые капли строят зараз одну радугу, и то не часто. Но бывает, что, всем на радость и удивление, в небе сразу появляются две радуги. Одна из них поярче, другая побледней! Это бывает в тех редких случаях, когда солнечный луч дважды отражается в каплях воды.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Картинка 120 из 21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"/>
            <a:ext cx="9144000" cy="6862289"/>
          </a:xfrm>
          <a:prstGeom prst="rect">
            <a:avLst/>
          </a:prstGeom>
          <a:noFill/>
        </p:spPr>
      </p:pic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142852"/>
            <a:ext cx="87868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Еще реже на небе сияют сразу целых четыре или пять радуг, — это случается только над большими реками, озерами, заливами, потому что тут происходит сложное отражение солнечных лучей от воды. Природа изобретательна!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/>
        </p:nvGraphicFramePr>
        <p:xfrm>
          <a:off x="285720" y="1071546"/>
          <a:ext cx="4429156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хема 8"/>
          <p:cNvGraphicFramePr/>
          <p:nvPr/>
        </p:nvGraphicFramePr>
        <p:xfrm>
          <a:off x="4429156" y="1000108"/>
          <a:ext cx="4429156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36876" name="Picture 12" descr="D:\Общие документы\КАРТИНКИ\АНИМИРОВАННЫЕ КАРТИНКИ\1 (42).gif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429256" y="5225666"/>
            <a:ext cx="3167078" cy="1108477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1988840"/>
            <a:ext cx="871540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3"/>
              </a:rPr>
              <a:t>http://www.stihi.ru/pics/2008/04/05/150.jpg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hlinkClick r:id="rId3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4"/>
              </a:rPr>
              <a:t>http://www.artsides.ru/big/item_4137.jpg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5"/>
              </a:rPr>
              <a:t>http://i028.radikal.ru/0711/57/1234f8ec3060.jpg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6"/>
              </a:rPr>
              <a:t>http://www.dejurka.ru/wp-content/uploads/2008/08/rainbowlickswp.jpg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7"/>
              </a:rPr>
              <a:t>http://pixelbrush.ru/uploads/posts/2009-03/1238530273_1881.jpg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8"/>
              </a:rPr>
              <a:t>http://img0.liveinternet.ru/images/attach/c/0/45/477/45477325_4b434b83bc14t.jpg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9"/>
              </a:rPr>
              <a:t>http://img0.liveinternet.ru/images/attach/46972053_398pxWhereRainbowRises.jpg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10"/>
              </a:rPr>
              <a:t>http://keep4u.ru/imgs/b/2009/10/03/f7/f7cd4a1cb029c97312463645b8a88f6e.jpg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11"/>
              </a:rPr>
              <a:t>http://www.dagpravda.ru/images/materials/full_1_Raduga.jpg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12"/>
              </a:rPr>
              <a:t>http://www.gifpark.ru/Gifs/NATURE/r2.gif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13"/>
              </a:rPr>
              <a:t>http://gallery.rarus.ru/data/media/5/DveRadugi.jpg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14"/>
              </a:rPr>
              <a:t>http://img0.liveinternet.ru/images/attach/c/0/45/940/45940700_909222.jpg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15"/>
              </a:rPr>
              <a:t>http://panielena.narod.ru/2foto1.png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16"/>
              </a:rPr>
              <a:t>http://vpl54.narod.ru/images/7Zvetov.jpg</a:t>
            </a: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>
              <a:hlinkClick r:id="rId3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908720"/>
            <a:ext cx="308449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Источники: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1825174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Картинка 2 из 1664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"/>
            <a:ext cx="9144000" cy="6862289"/>
          </a:xfrm>
          <a:prstGeom prst="rect">
            <a:avLst/>
          </a:prstGeom>
          <a:noFill/>
        </p:spPr>
      </p:pic>
      <p:pic>
        <p:nvPicPr>
          <p:cNvPr id="3" name="Picture 2" descr="C:\Documents and Settings\Admin\Рабочий стол\Презентации\Муравей Вопросик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6336" y="4581128"/>
            <a:ext cx="1408113" cy="2139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Выноска-облако 3"/>
          <p:cNvSpPr/>
          <p:nvPr/>
        </p:nvSpPr>
        <p:spPr>
          <a:xfrm>
            <a:off x="4234653" y="2060848"/>
            <a:ext cx="4786346" cy="1928826"/>
          </a:xfrm>
          <a:prstGeom prst="cloudCallout">
            <a:avLst>
              <a:gd name="adj1" fmla="val 21310"/>
              <a:gd name="adj2" fmla="val 134076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На минуту в землю врос Разноцветный чудо-мост. Чудо-мастер смастерил Мост высокий без перил.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5214942" cy="1828800"/>
          </a:xfrm>
          <a:noFill/>
        </p:spPr>
        <p:txBody>
          <a:bodyPr>
            <a:scene3d>
              <a:camera prst="isometricOffAxis1Right"/>
              <a:lightRig rig="freezing" dir="t">
                <a:rot lat="0" lon="0" rev="5640000"/>
              </a:lightRig>
            </a:scene3d>
            <a:sp3d extrusionH="57150" prstMaterial="flat">
              <a:bevelT w="38100" h="38100" prst="angle"/>
              <a:contourClr>
                <a:schemeClr val="tx2"/>
              </a:contourClr>
            </a:sp3d>
          </a:bodyPr>
          <a:lstStyle/>
          <a:p>
            <a:pPr algn="ctr"/>
            <a:r>
              <a:rPr lang="ru-RU" dirty="0" smtClean="0">
                <a:solidFill>
                  <a:srgbClr val="000000"/>
                </a:solidFill>
              </a:rPr>
              <a:t>Мир вокруг нас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000504"/>
            <a:ext cx="9144000" cy="2057852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ru-RU" sz="8000" b="1" spc="600" dirty="0" smtClean="0">
                <a:ln w="3810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П</a:t>
            </a:r>
            <a:r>
              <a:rPr lang="ru-RU" sz="8000" b="1" spc="600" dirty="0" smtClean="0">
                <a:ln w="38100"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о</a:t>
            </a:r>
            <a:r>
              <a:rPr lang="ru-RU" sz="8000" b="1" spc="600" dirty="0" smtClean="0">
                <a:ln w="38100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ч</a:t>
            </a:r>
            <a:r>
              <a:rPr lang="ru-RU" sz="8000" b="1" spc="600" dirty="0" smtClean="0">
                <a:ln w="38100"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е</a:t>
            </a:r>
            <a:r>
              <a:rPr lang="ru-RU" sz="8000" b="1" spc="600" dirty="0" smtClean="0">
                <a:ln w="38100"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м</a:t>
            </a:r>
            <a:r>
              <a:rPr lang="ru-RU" sz="8000" b="1" spc="600" dirty="0" smtClean="0">
                <a:ln w="38100">
                  <a:noFill/>
                </a:ln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у</a:t>
            </a:r>
            <a:r>
              <a:rPr lang="ru-RU" sz="8000" b="1" spc="600" dirty="0" smtClean="0">
                <a:ln w="38100"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 </a:t>
            </a:r>
            <a:r>
              <a:rPr lang="ru-RU" sz="8000" b="1" spc="600" dirty="0" smtClean="0">
                <a:ln w="38100">
                  <a:noFill/>
                </a:ln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р</a:t>
            </a:r>
            <a:r>
              <a:rPr lang="ru-RU" sz="8000" b="1" spc="600" dirty="0" smtClean="0">
                <a:ln w="3810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а</a:t>
            </a:r>
            <a:r>
              <a:rPr lang="ru-RU" sz="8000" b="1" spc="600" dirty="0" smtClean="0">
                <a:ln w="38100"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д</a:t>
            </a:r>
            <a:r>
              <a:rPr lang="ru-RU" sz="8000" b="1" spc="600" dirty="0" smtClean="0">
                <a:ln w="38100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у</a:t>
            </a:r>
            <a:r>
              <a:rPr lang="ru-RU" sz="8000" b="1" spc="600" dirty="0" smtClean="0">
                <a:ln w="38100"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г</a:t>
            </a:r>
            <a:r>
              <a:rPr lang="ru-RU" sz="8000" b="1" spc="600" dirty="0" smtClean="0">
                <a:ln w="38100"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а</a:t>
            </a:r>
            <a:r>
              <a:rPr lang="ru-RU" sz="8000" b="1" spc="600" dirty="0" smtClean="0">
                <a:ln w="38100"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 </a:t>
            </a:r>
            <a:r>
              <a:rPr lang="ru-RU" sz="8000" b="1" spc="600" dirty="0" smtClean="0">
                <a:ln w="38100">
                  <a:noFill/>
                </a:ln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р</a:t>
            </a:r>
            <a:r>
              <a:rPr lang="ru-RU" sz="8000" b="1" spc="600" dirty="0" smtClean="0">
                <a:ln w="38100">
                  <a:noFill/>
                </a:ln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а</a:t>
            </a:r>
            <a:r>
              <a:rPr lang="ru-RU" sz="8000" b="1" spc="600" dirty="0" smtClean="0">
                <a:ln w="3810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з</a:t>
            </a:r>
            <a:r>
              <a:rPr lang="ru-RU" sz="8000" b="1" spc="600" dirty="0" smtClean="0">
                <a:ln w="38100"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н</a:t>
            </a:r>
            <a:r>
              <a:rPr lang="ru-RU" sz="8000" b="1" spc="600" dirty="0" smtClean="0">
                <a:ln w="38100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о</a:t>
            </a:r>
            <a:r>
              <a:rPr lang="ru-RU" sz="8000" b="1" spc="600" dirty="0" smtClean="0">
                <a:ln w="38100"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ц</a:t>
            </a:r>
            <a:r>
              <a:rPr lang="ru-RU" sz="8000" b="1" spc="600" dirty="0" smtClean="0">
                <a:ln w="38100"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в</a:t>
            </a:r>
            <a:r>
              <a:rPr lang="ru-RU" sz="8000" b="1" spc="600" dirty="0" smtClean="0">
                <a:ln w="38100">
                  <a:noFill/>
                </a:ln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е</a:t>
            </a:r>
            <a:r>
              <a:rPr lang="ru-RU" sz="8000" b="1" spc="600" dirty="0" smtClean="0">
                <a:ln w="38100">
                  <a:noFill/>
                </a:ln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т</a:t>
            </a:r>
            <a:r>
              <a:rPr lang="ru-RU" sz="8000" b="1" spc="600" dirty="0" smtClean="0">
                <a:ln w="3810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н</a:t>
            </a:r>
            <a:r>
              <a:rPr lang="ru-RU" sz="8000" b="1" spc="600" dirty="0" smtClean="0">
                <a:ln w="38100"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а</a:t>
            </a:r>
            <a:r>
              <a:rPr lang="ru-RU" sz="8000" b="1" spc="600" dirty="0" smtClean="0">
                <a:ln w="38100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rmen" pitchFamily="34" charset="-52"/>
              </a:rPr>
              <a:t>я</a:t>
            </a:r>
            <a:endParaRPr lang="ru-RU" sz="8000" b="1" spc="600" dirty="0">
              <a:ln w="38100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rmen" pitchFamily="34" charset="-52"/>
            </a:endParaRPr>
          </a:p>
        </p:txBody>
      </p:sp>
      <p:pic>
        <p:nvPicPr>
          <p:cNvPr id="26628" name="Picture 4" descr="Картинка 261 из 16641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1071546"/>
            <a:ext cx="2500330" cy="26885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620688"/>
            <a:ext cx="38576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Видели ли вы сами радугу? В какое время можно наблюдать за этим природным явлением?</a:t>
            </a:r>
          </a:p>
          <a:p>
            <a:pPr algn="just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Иногда на небе можно наблюдать яркие полосы, окрашенные чаще всего в три цвета — красный, зеленый, фиолетовый; иногда видны еще два цвета — желтый и оранжевый, но они не такие яркие.</a:t>
            </a:r>
          </a:p>
          <a:p>
            <a:pPr algn="just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Это интересное явление можно наблюдать, когда светит солнце и идет дождь. Что это такое — радуга? Почему в воздухе возникло такое чудо?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" name="Picture 2" descr="Картинка 11 из 1671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959823"/>
            <a:ext cx="4462476" cy="56362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04664"/>
            <a:ext cx="86439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Солнечным днем в любой момент можно увидеть радугу. Для этого достаточно взять шланг и начать поливать цветы. Если при этом вы встанете спиной к Солнцу, освещающему водяные брызги, то обязательно увидите небольшую радугу. Так же возникает и настоящая радуга, только в этом случае солнечные лучи проходят не сквозь мелкие брызги, а сквозь завесу дождя, который идет где-то в отдалении.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54274" name="Picture 2" descr="Картинка 1 из 117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737540"/>
            <a:ext cx="8577287" cy="39776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Картинка 13 из 3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42844" y="142852"/>
            <a:ext cx="88582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Причина этому — солнечный свет. Мы считаем, что он белый, но на самом деле он состоит из семи цветов. Когда лучи солнечного света проходят через воздух, мы видим их как белый свет. А когда на их пути встречается капля воды, она преломляет свет, как призма (учитель показывает детям призму), и раскладывает его на разноцветные лучи. Таким образом на небе появляется радуга.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Рабочий стол\Презентации\Мудрая Черепаха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4643446"/>
            <a:ext cx="2286000" cy="2047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Выноска-облако 2"/>
          <p:cNvSpPr/>
          <p:nvPr/>
        </p:nvSpPr>
        <p:spPr>
          <a:xfrm>
            <a:off x="142844" y="928670"/>
            <a:ext cx="6286544" cy="1357322"/>
          </a:xfrm>
          <a:prstGeom prst="cloudCallout">
            <a:avLst>
              <a:gd name="adj1" fmla="val -8862"/>
              <a:gd name="adj2" fmla="val 239654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Все цвета в радуге идут в четкой последовательности и никогда                    не меняются местами.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4" name="Picture 4" descr="Картинка 287 из 35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2653183"/>
            <a:ext cx="3714766" cy="36404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Картинка 155 из 7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Рабочий стол\Презентации\Мудрая Черепаха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4643446"/>
            <a:ext cx="2286000" cy="2047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Выноска-облако 2"/>
          <p:cNvSpPr/>
          <p:nvPr/>
        </p:nvSpPr>
        <p:spPr>
          <a:xfrm>
            <a:off x="142844" y="785794"/>
            <a:ext cx="8286808" cy="2000264"/>
          </a:xfrm>
          <a:prstGeom prst="cloudCallout">
            <a:avLst>
              <a:gd name="adj1" fmla="val -18602"/>
              <a:gd name="adj2" fmla="val 16300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Чтобы не путать этот порядок, люди придумали «запоминалку». Прочитайте слова и попробуйте догадаться, как с их помощью можно запомнить все цвета радуги.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4" name="Picture 4" descr="C:\Users\1\Pictures\КАРТИНКИ\АНИМИРОВАННЫЕ КАРТИНКИ\1 (363)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496" y="3571876"/>
            <a:ext cx="4932985" cy="29289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524</TotalTime>
  <Words>193</Words>
  <Application>Microsoft Office PowerPoint</Application>
  <PresentationFormat>Экран (4:3)</PresentationFormat>
  <Paragraphs>82</Paragraphs>
  <Slides>17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Остин</vt:lpstr>
      <vt:lpstr>Муниципальное бюджетное общеобразовательное учреждение Новосибирского района Новосибирской области - Криводановская средняя школа № 22 </vt:lpstr>
      <vt:lpstr>Презентация PowerPoint</vt:lpstr>
      <vt:lpstr>Мир вокруг нас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Поможем Вопросику раскрасить радугу правильно.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вокруг нас</dc:title>
  <dc:creator>admin</dc:creator>
  <cp:lastModifiedBy>admin</cp:lastModifiedBy>
  <cp:revision>102</cp:revision>
  <dcterms:modified xsi:type="dcterms:W3CDTF">2016-12-23T13:40:34Z</dcterms:modified>
</cp:coreProperties>
</file>